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66CC"/>
    <a:srgbClr val="6699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00" d="100"/>
          <a:sy n="100" d="100"/>
        </p:scale>
        <p:origin x="-1908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490139"/>
            <a:ext cx="9220181" cy="619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8280919" cy="1123336"/>
          </a:xfrm>
          <a:solidFill>
            <a:schemeClr val="tx1">
              <a:alpha val="59000"/>
            </a:schemeClr>
          </a:solidFill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D979-2092-42EC-8A99-9DBE0E21547B}" type="datetimeFigureOut">
              <a:rPr lang="it-IT" smtClean="0"/>
              <a:t>27/09/2016</a:t>
            </a:fld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FB640-BAB7-4617-A3FE-DD34E47AD19D}" type="slidenum">
              <a:rPr lang="it-IT" smtClean="0"/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733256"/>
            <a:ext cx="792088" cy="976524"/>
          </a:xfrm>
          <a:prstGeom prst="rect">
            <a:avLst/>
          </a:prstGeom>
        </p:spPr>
      </p:pic>
      <p:sp>
        <p:nvSpPr>
          <p:cNvPr id="11" name="Rettangolo 7"/>
          <p:cNvSpPr/>
          <p:nvPr userDrawn="1"/>
        </p:nvSpPr>
        <p:spPr>
          <a:xfrm>
            <a:off x="-25208" y="4539887"/>
            <a:ext cx="9239628" cy="2345498"/>
          </a:xfrm>
          <a:custGeom>
            <a:avLst/>
            <a:gdLst>
              <a:gd name="connsiteX0" fmla="*/ 0 w 9180512"/>
              <a:gd name="connsiteY0" fmla="*/ 0 h 980728"/>
              <a:gd name="connsiteX1" fmla="*/ 9180512 w 9180512"/>
              <a:gd name="connsiteY1" fmla="*/ 0 h 980728"/>
              <a:gd name="connsiteX2" fmla="*/ 9180512 w 9180512"/>
              <a:gd name="connsiteY2" fmla="*/ 980728 h 980728"/>
              <a:gd name="connsiteX3" fmla="*/ 0 w 9180512"/>
              <a:gd name="connsiteY3" fmla="*/ 980728 h 980728"/>
              <a:gd name="connsiteX4" fmla="*/ 0 w 9180512"/>
              <a:gd name="connsiteY4" fmla="*/ 0 h 980728"/>
              <a:gd name="connsiteX0" fmla="*/ 0 w 9190344"/>
              <a:gd name="connsiteY0" fmla="*/ 855406 h 1836134"/>
              <a:gd name="connsiteX1" fmla="*/ 9190344 w 9190344"/>
              <a:gd name="connsiteY1" fmla="*/ 0 h 1836134"/>
              <a:gd name="connsiteX2" fmla="*/ 9180512 w 9190344"/>
              <a:gd name="connsiteY2" fmla="*/ 1836134 h 1836134"/>
              <a:gd name="connsiteX3" fmla="*/ 0 w 9190344"/>
              <a:gd name="connsiteY3" fmla="*/ 1836134 h 1836134"/>
              <a:gd name="connsiteX4" fmla="*/ 0 w 9190344"/>
              <a:gd name="connsiteY4" fmla="*/ 855406 h 1836134"/>
              <a:gd name="connsiteX0" fmla="*/ 0 w 9190344"/>
              <a:gd name="connsiteY0" fmla="*/ 855406 h 1836134"/>
              <a:gd name="connsiteX1" fmla="*/ 9190344 w 9190344"/>
              <a:gd name="connsiteY1" fmla="*/ 0 h 1836134"/>
              <a:gd name="connsiteX2" fmla="*/ 9180512 w 9190344"/>
              <a:gd name="connsiteY2" fmla="*/ 1836134 h 1836134"/>
              <a:gd name="connsiteX3" fmla="*/ 0 w 9190344"/>
              <a:gd name="connsiteY3" fmla="*/ 1836134 h 1836134"/>
              <a:gd name="connsiteX4" fmla="*/ 0 w 9190344"/>
              <a:gd name="connsiteY4" fmla="*/ 855406 h 1836134"/>
              <a:gd name="connsiteX0" fmla="*/ 0 w 9190344"/>
              <a:gd name="connsiteY0" fmla="*/ 855406 h 1836134"/>
              <a:gd name="connsiteX1" fmla="*/ 9190344 w 9190344"/>
              <a:gd name="connsiteY1" fmla="*/ 0 h 1836134"/>
              <a:gd name="connsiteX2" fmla="*/ 9180512 w 9190344"/>
              <a:gd name="connsiteY2" fmla="*/ 1836134 h 1836134"/>
              <a:gd name="connsiteX3" fmla="*/ 0 w 9190344"/>
              <a:gd name="connsiteY3" fmla="*/ 1836134 h 1836134"/>
              <a:gd name="connsiteX4" fmla="*/ 0 w 9190344"/>
              <a:gd name="connsiteY4" fmla="*/ 855406 h 1836134"/>
              <a:gd name="connsiteX0" fmla="*/ 0 w 9190344"/>
              <a:gd name="connsiteY0" fmla="*/ 880792 h 1861520"/>
              <a:gd name="connsiteX1" fmla="*/ 1828800 w 9190344"/>
              <a:gd name="connsiteY1" fmla="*/ 843881 h 1861520"/>
              <a:gd name="connsiteX2" fmla="*/ 9190344 w 9190344"/>
              <a:gd name="connsiteY2" fmla="*/ 25386 h 1861520"/>
              <a:gd name="connsiteX3" fmla="*/ 9180512 w 9190344"/>
              <a:gd name="connsiteY3" fmla="*/ 1861520 h 1861520"/>
              <a:gd name="connsiteX4" fmla="*/ 0 w 9190344"/>
              <a:gd name="connsiteY4" fmla="*/ 1861520 h 1861520"/>
              <a:gd name="connsiteX5" fmla="*/ 0 w 9190344"/>
              <a:gd name="connsiteY5" fmla="*/ 880792 h 1861520"/>
              <a:gd name="connsiteX0" fmla="*/ 13614 w 9203958"/>
              <a:gd name="connsiteY0" fmla="*/ 880562 h 1861290"/>
              <a:gd name="connsiteX1" fmla="*/ 190595 w 9203958"/>
              <a:gd name="connsiteY1" fmla="*/ 902645 h 1861290"/>
              <a:gd name="connsiteX2" fmla="*/ 1842414 w 9203958"/>
              <a:gd name="connsiteY2" fmla="*/ 843651 h 1861290"/>
              <a:gd name="connsiteX3" fmla="*/ 9203958 w 9203958"/>
              <a:gd name="connsiteY3" fmla="*/ 25156 h 1861290"/>
              <a:gd name="connsiteX4" fmla="*/ 9194126 w 9203958"/>
              <a:gd name="connsiteY4" fmla="*/ 1861290 h 1861290"/>
              <a:gd name="connsiteX5" fmla="*/ 13614 w 9203958"/>
              <a:gd name="connsiteY5" fmla="*/ 1861290 h 1861290"/>
              <a:gd name="connsiteX6" fmla="*/ 13614 w 9203958"/>
              <a:gd name="connsiteY6" fmla="*/ 880562 h 1861290"/>
              <a:gd name="connsiteX0" fmla="*/ 996 w 9220837"/>
              <a:gd name="connsiteY0" fmla="*/ 1037878 h 1861290"/>
              <a:gd name="connsiteX1" fmla="*/ 207474 w 9220837"/>
              <a:gd name="connsiteY1" fmla="*/ 902645 h 1861290"/>
              <a:gd name="connsiteX2" fmla="*/ 1859293 w 9220837"/>
              <a:gd name="connsiteY2" fmla="*/ 843651 h 1861290"/>
              <a:gd name="connsiteX3" fmla="*/ 9220837 w 9220837"/>
              <a:gd name="connsiteY3" fmla="*/ 25156 h 1861290"/>
              <a:gd name="connsiteX4" fmla="*/ 9211005 w 9220837"/>
              <a:gd name="connsiteY4" fmla="*/ 1861290 h 1861290"/>
              <a:gd name="connsiteX5" fmla="*/ 30493 w 9220837"/>
              <a:gd name="connsiteY5" fmla="*/ 1861290 h 1861290"/>
              <a:gd name="connsiteX6" fmla="*/ 996 w 9220837"/>
              <a:gd name="connsiteY6" fmla="*/ 1037878 h 1861290"/>
              <a:gd name="connsiteX0" fmla="*/ 0 w 9219841"/>
              <a:gd name="connsiteY0" fmla="*/ 1037878 h 1861290"/>
              <a:gd name="connsiteX1" fmla="*/ 206478 w 9219841"/>
              <a:gd name="connsiteY1" fmla="*/ 902645 h 1861290"/>
              <a:gd name="connsiteX2" fmla="*/ 1858297 w 9219841"/>
              <a:gd name="connsiteY2" fmla="*/ 843651 h 1861290"/>
              <a:gd name="connsiteX3" fmla="*/ 9219841 w 9219841"/>
              <a:gd name="connsiteY3" fmla="*/ 25156 h 1861290"/>
              <a:gd name="connsiteX4" fmla="*/ 9210009 w 9219841"/>
              <a:gd name="connsiteY4" fmla="*/ 1861290 h 1861290"/>
              <a:gd name="connsiteX5" fmla="*/ 29497 w 9219841"/>
              <a:gd name="connsiteY5" fmla="*/ 1861290 h 1861290"/>
              <a:gd name="connsiteX6" fmla="*/ 0 w 9219841"/>
              <a:gd name="connsiteY6" fmla="*/ 1037878 h 1861290"/>
              <a:gd name="connsiteX0" fmla="*/ 818 w 9210827"/>
              <a:gd name="connsiteY0" fmla="*/ 1008381 h 1861290"/>
              <a:gd name="connsiteX1" fmla="*/ 197464 w 9210827"/>
              <a:gd name="connsiteY1" fmla="*/ 902645 h 1861290"/>
              <a:gd name="connsiteX2" fmla="*/ 1849283 w 9210827"/>
              <a:gd name="connsiteY2" fmla="*/ 843651 h 1861290"/>
              <a:gd name="connsiteX3" fmla="*/ 9210827 w 9210827"/>
              <a:gd name="connsiteY3" fmla="*/ 25156 h 1861290"/>
              <a:gd name="connsiteX4" fmla="*/ 9200995 w 9210827"/>
              <a:gd name="connsiteY4" fmla="*/ 1861290 h 1861290"/>
              <a:gd name="connsiteX5" fmla="*/ 20483 w 9210827"/>
              <a:gd name="connsiteY5" fmla="*/ 1861290 h 1861290"/>
              <a:gd name="connsiteX6" fmla="*/ 818 w 9210827"/>
              <a:gd name="connsiteY6" fmla="*/ 1008381 h 1861290"/>
              <a:gd name="connsiteX0" fmla="*/ 13076 w 9223085"/>
              <a:gd name="connsiteY0" fmla="*/ 1008381 h 1861290"/>
              <a:gd name="connsiteX1" fmla="*/ 209722 w 9223085"/>
              <a:gd name="connsiteY1" fmla="*/ 902645 h 1861290"/>
              <a:gd name="connsiteX2" fmla="*/ 1861541 w 9223085"/>
              <a:gd name="connsiteY2" fmla="*/ 843651 h 1861290"/>
              <a:gd name="connsiteX3" fmla="*/ 9223085 w 9223085"/>
              <a:gd name="connsiteY3" fmla="*/ 25156 h 1861290"/>
              <a:gd name="connsiteX4" fmla="*/ 9213253 w 9223085"/>
              <a:gd name="connsiteY4" fmla="*/ 1861290 h 1861290"/>
              <a:gd name="connsiteX5" fmla="*/ 32741 w 9223085"/>
              <a:gd name="connsiteY5" fmla="*/ 1861290 h 1861290"/>
              <a:gd name="connsiteX6" fmla="*/ 13076 w 9223085"/>
              <a:gd name="connsiteY6" fmla="*/ 1008381 h 1861290"/>
              <a:gd name="connsiteX0" fmla="*/ 25898 w 9206410"/>
              <a:gd name="connsiteY0" fmla="*/ 998549 h 1861290"/>
              <a:gd name="connsiteX1" fmla="*/ 193047 w 9206410"/>
              <a:gd name="connsiteY1" fmla="*/ 902645 h 1861290"/>
              <a:gd name="connsiteX2" fmla="*/ 1844866 w 9206410"/>
              <a:gd name="connsiteY2" fmla="*/ 843651 h 1861290"/>
              <a:gd name="connsiteX3" fmla="*/ 9206410 w 9206410"/>
              <a:gd name="connsiteY3" fmla="*/ 25156 h 1861290"/>
              <a:gd name="connsiteX4" fmla="*/ 9196578 w 9206410"/>
              <a:gd name="connsiteY4" fmla="*/ 1861290 h 1861290"/>
              <a:gd name="connsiteX5" fmla="*/ 16066 w 9206410"/>
              <a:gd name="connsiteY5" fmla="*/ 1861290 h 1861290"/>
              <a:gd name="connsiteX6" fmla="*/ 25898 w 9206410"/>
              <a:gd name="connsiteY6" fmla="*/ 998549 h 1861290"/>
              <a:gd name="connsiteX0" fmla="*/ 29716 w 9210228"/>
              <a:gd name="connsiteY0" fmla="*/ 998549 h 1861290"/>
              <a:gd name="connsiteX1" fmla="*/ 196865 w 9210228"/>
              <a:gd name="connsiteY1" fmla="*/ 902645 h 1861290"/>
              <a:gd name="connsiteX2" fmla="*/ 1848684 w 9210228"/>
              <a:gd name="connsiteY2" fmla="*/ 843651 h 1861290"/>
              <a:gd name="connsiteX3" fmla="*/ 9210228 w 9210228"/>
              <a:gd name="connsiteY3" fmla="*/ 25156 h 1861290"/>
              <a:gd name="connsiteX4" fmla="*/ 9200396 w 9210228"/>
              <a:gd name="connsiteY4" fmla="*/ 1861290 h 1861290"/>
              <a:gd name="connsiteX5" fmla="*/ 19884 w 9210228"/>
              <a:gd name="connsiteY5" fmla="*/ 1861290 h 1861290"/>
              <a:gd name="connsiteX6" fmla="*/ 29716 w 9210228"/>
              <a:gd name="connsiteY6" fmla="*/ 998549 h 1861290"/>
              <a:gd name="connsiteX0" fmla="*/ 21594 w 9220578"/>
              <a:gd name="connsiteY0" fmla="*/ 979414 h 1861290"/>
              <a:gd name="connsiteX1" fmla="*/ 207215 w 9220578"/>
              <a:gd name="connsiteY1" fmla="*/ 902645 h 1861290"/>
              <a:gd name="connsiteX2" fmla="*/ 1859034 w 9220578"/>
              <a:gd name="connsiteY2" fmla="*/ 843651 h 1861290"/>
              <a:gd name="connsiteX3" fmla="*/ 9220578 w 9220578"/>
              <a:gd name="connsiteY3" fmla="*/ 25156 h 1861290"/>
              <a:gd name="connsiteX4" fmla="*/ 9210746 w 9220578"/>
              <a:gd name="connsiteY4" fmla="*/ 1861290 h 1861290"/>
              <a:gd name="connsiteX5" fmla="*/ 30234 w 9220578"/>
              <a:gd name="connsiteY5" fmla="*/ 1861290 h 1861290"/>
              <a:gd name="connsiteX6" fmla="*/ 21594 w 9220578"/>
              <a:gd name="connsiteY6" fmla="*/ 979414 h 1861290"/>
              <a:gd name="connsiteX0" fmla="*/ 21594 w 9220578"/>
              <a:gd name="connsiteY0" fmla="*/ 979414 h 1861290"/>
              <a:gd name="connsiteX1" fmla="*/ 207215 w 9220578"/>
              <a:gd name="connsiteY1" fmla="*/ 960053 h 1861290"/>
              <a:gd name="connsiteX2" fmla="*/ 1859034 w 9220578"/>
              <a:gd name="connsiteY2" fmla="*/ 843651 h 1861290"/>
              <a:gd name="connsiteX3" fmla="*/ 9220578 w 9220578"/>
              <a:gd name="connsiteY3" fmla="*/ 25156 h 1861290"/>
              <a:gd name="connsiteX4" fmla="*/ 9210746 w 9220578"/>
              <a:gd name="connsiteY4" fmla="*/ 1861290 h 1861290"/>
              <a:gd name="connsiteX5" fmla="*/ 30234 w 9220578"/>
              <a:gd name="connsiteY5" fmla="*/ 1861290 h 1861290"/>
              <a:gd name="connsiteX6" fmla="*/ 21594 w 9220578"/>
              <a:gd name="connsiteY6" fmla="*/ 979414 h 1861290"/>
              <a:gd name="connsiteX0" fmla="*/ 21594 w 9239628"/>
              <a:gd name="connsiteY0" fmla="*/ 596839 h 1478715"/>
              <a:gd name="connsiteX1" fmla="*/ 207215 w 9239628"/>
              <a:gd name="connsiteY1" fmla="*/ 577478 h 1478715"/>
              <a:gd name="connsiteX2" fmla="*/ 1859034 w 9239628"/>
              <a:gd name="connsiteY2" fmla="*/ 461076 h 1478715"/>
              <a:gd name="connsiteX3" fmla="*/ 9239628 w 9239628"/>
              <a:gd name="connsiteY3" fmla="*/ 38912 h 1478715"/>
              <a:gd name="connsiteX4" fmla="*/ 9210746 w 9239628"/>
              <a:gd name="connsiteY4" fmla="*/ 1478715 h 1478715"/>
              <a:gd name="connsiteX5" fmla="*/ 30234 w 9239628"/>
              <a:gd name="connsiteY5" fmla="*/ 1478715 h 1478715"/>
              <a:gd name="connsiteX6" fmla="*/ 21594 w 9239628"/>
              <a:gd name="connsiteY6" fmla="*/ 596839 h 1478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39628" h="1478715">
                <a:moveTo>
                  <a:pt x="21594" y="596839"/>
                </a:moveTo>
                <a:cubicBezTo>
                  <a:pt x="24872" y="541942"/>
                  <a:pt x="-97585" y="583630"/>
                  <a:pt x="207215" y="577478"/>
                </a:cubicBezTo>
                <a:cubicBezTo>
                  <a:pt x="512015" y="571326"/>
                  <a:pt x="353632" y="550837"/>
                  <a:pt x="1859034" y="461076"/>
                </a:cubicBezTo>
                <a:cubicBezTo>
                  <a:pt x="3364436" y="371315"/>
                  <a:pt x="8011065" y="-143804"/>
                  <a:pt x="9239628" y="38912"/>
                </a:cubicBezTo>
                <a:cubicBezTo>
                  <a:pt x="9236351" y="650957"/>
                  <a:pt x="9214023" y="866670"/>
                  <a:pt x="9210746" y="1478715"/>
                </a:cubicBezTo>
                <a:lnTo>
                  <a:pt x="30234" y="1478715"/>
                </a:lnTo>
                <a:lnTo>
                  <a:pt x="21594" y="59683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479402"/>
            <a:ext cx="1008112" cy="12428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D979-2092-42EC-8A99-9DBE0E21547B}" type="datetimeFigureOut">
              <a:rPr lang="it-IT" smtClean="0"/>
              <a:t>27/09/2016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B640-BAB7-4617-A3FE-DD34E47AD19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D979-2092-42EC-8A99-9DBE0E21547B}" type="datetimeFigureOut">
              <a:rPr lang="it-IT" smtClean="0"/>
              <a:t>27/09/2016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B640-BAB7-4617-A3FE-DD34E47AD19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D979-2092-42EC-8A99-9DBE0E21547B}" type="datetimeFigureOut">
              <a:rPr lang="it-IT" smtClean="0"/>
              <a:t>27/09/2016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B640-BAB7-4617-A3FE-DD34E47AD1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6986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67544" y="2420888"/>
            <a:ext cx="7488832" cy="3886200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37D979-2092-42EC-8A99-9DBE0E21547B}" type="datetimeFigureOut">
              <a:rPr lang="it-IT" smtClean="0"/>
              <a:t>27/09/2016</a:t>
            </a:fld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6FFB640-BAB7-4617-A3FE-DD34E47AD19D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>
          <a:xfrm>
            <a:off x="477760" y="6356350"/>
            <a:ext cx="5102352" cy="365125"/>
          </a:xfrm>
        </p:spPr>
        <p:txBody>
          <a:bodyPr/>
          <a:lstStyle>
            <a:lvl1pPr>
              <a:defRPr b="1">
                <a:solidFill>
                  <a:srgbClr val="003366"/>
                </a:solidFill>
              </a:defRPr>
            </a:lvl1pPr>
          </a:lstStyle>
          <a:p>
            <a:r>
              <a:rPr lang="it-IT" smtClean="0"/>
              <a:t>Assemblea annuale dei soci 2016 – 28 giugno 2016 </a:t>
            </a:r>
            <a:endParaRPr lang="it-IT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67544" y="1554480"/>
            <a:ext cx="7488832" cy="794400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6241" b="76330"/>
          <a:stretch/>
        </p:blipFill>
        <p:spPr>
          <a:xfrm>
            <a:off x="0" y="-27384"/>
            <a:ext cx="9144000" cy="1459345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632" y="361395"/>
            <a:ext cx="868368" cy="10705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D979-2092-42EC-8A99-9DBE0E21547B}" type="datetimeFigureOut">
              <a:rPr lang="it-IT" smtClean="0"/>
              <a:t>27/09/2016</a:t>
            </a:fld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FB640-BAB7-4617-A3FE-DD34E47AD19D}" type="slidenum">
              <a:rPr lang="it-IT" smtClean="0"/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D979-2092-42EC-8A99-9DBE0E21547B}" type="datetimeFigureOut">
              <a:rPr lang="it-IT" smtClean="0"/>
              <a:t>27/09/2016</a:t>
            </a:fld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FB640-BAB7-4617-A3FE-DD34E47AD19D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D979-2092-42EC-8A99-9DBE0E21547B}" type="datetimeFigureOut">
              <a:rPr lang="it-IT" smtClean="0"/>
              <a:t>27/09/2016</a:t>
            </a:fld>
            <a:endParaRPr lang="it-I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FB640-BAB7-4617-A3FE-DD34E47AD19D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4D37D979-2092-42EC-8A99-9DBE0E21547B}" type="datetimeFigureOut">
              <a:rPr lang="it-IT" smtClean="0"/>
              <a:t>27/09/2016</a:t>
            </a:fld>
            <a:endParaRPr lang="it-IT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FB640-BAB7-4617-A3FE-DD34E47AD19D}" type="slidenum">
              <a:rPr lang="it-IT" smtClean="0"/>
              <a:t>‹N›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D979-2092-42EC-8A99-9DBE0E21547B}" type="datetimeFigureOut">
              <a:rPr lang="it-IT" smtClean="0"/>
              <a:t>27/09/2016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B640-BAB7-4617-A3FE-DD34E47AD19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D979-2092-42EC-8A99-9DBE0E21547B}" type="datetimeFigureOut">
              <a:rPr lang="it-IT" smtClean="0"/>
              <a:t>27/09/2016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FB640-BAB7-4617-A3FE-DD34E47AD19D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D979-2092-42EC-8A99-9DBE0E21547B}" type="datetimeFigureOut">
              <a:rPr lang="it-IT" smtClean="0"/>
              <a:t>27/09/2016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FB640-BAB7-4617-A3FE-DD34E47AD19D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7D979-2092-42EC-8A99-9DBE0E21547B}" type="datetimeFigureOut">
              <a:rPr lang="it-IT" smtClean="0"/>
              <a:t>27/09/2016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FB640-BAB7-4617-A3FE-DD34E47AD19D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8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3275856" y="5589240"/>
            <a:ext cx="5688632" cy="936104"/>
          </a:xfrm>
          <a:noFill/>
        </p:spPr>
        <p:txBody>
          <a:bodyPr>
            <a:noAutofit/>
          </a:bodyPr>
          <a:lstStyle/>
          <a:p>
            <a:pPr algn="r"/>
            <a:r>
              <a:rPr lang="it-IT" sz="2400" dirty="0">
                <a:solidFill>
                  <a:srgbClr val="003366"/>
                </a:solidFill>
                <a:latin typeface="Berlin Sans FB" panose="020E0602020502020306" pitchFamily="34" charset="0"/>
              </a:rPr>
              <a:t>OPEN DAY </a:t>
            </a:r>
            <a:r>
              <a:rPr lang="it-IT" sz="2400" cap="none" dirty="0" smtClean="0">
                <a:solidFill>
                  <a:srgbClr val="003366"/>
                </a:solidFill>
                <a:latin typeface="Berlin Sans FB" panose="020E0602020502020306" pitchFamily="34" charset="0"/>
              </a:rPr>
              <a:t>Laboratori </a:t>
            </a:r>
            <a:r>
              <a:rPr lang="it-IT" sz="2400" cap="none" dirty="0" err="1">
                <a:solidFill>
                  <a:srgbClr val="003366"/>
                </a:solidFill>
                <a:latin typeface="Berlin Sans FB" panose="020E0602020502020306" pitchFamily="34" charset="0"/>
              </a:rPr>
              <a:t>B</a:t>
            </a:r>
            <a:r>
              <a:rPr lang="it-IT" sz="2400" cap="none" dirty="0" err="1" smtClean="0">
                <a:solidFill>
                  <a:srgbClr val="003366"/>
                </a:solidFill>
                <a:latin typeface="Berlin Sans FB" panose="020E0602020502020306" pitchFamily="34" charset="0"/>
              </a:rPr>
              <a:t>iotecnomed</a:t>
            </a:r>
            <a:r>
              <a:rPr lang="it-IT" sz="2400" dirty="0" smtClean="0">
                <a:solidFill>
                  <a:srgbClr val="003366"/>
                </a:solidFill>
                <a:latin typeface="Berlin Sans FB" panose="020E0602020502020306" pitchFamily="34" charset="0"/>
              </a:rPr>
              <a:t/>
            </a:r>
            <a:br>
              <a:rPr lang="it-IT" sz="2400" dirty="0" smtClean="0">
                <a:solidFill>
                  <a:srgbClr val="003366"/>
                </a:solidFill>
                <a:latin typeface="Berlin Sans FB" panose="020E0602020502020306" pitchFamily="34" charset="0"/>
              </a:rPr>
            </a:br>
            <a:r>
              <a:rPr lang="it-IT" sz="2200" dirty="0" smtClean="0">
                <a:solidFill>
                  <a:srgbClr val="003366"/>
                </a:solidFill>
                <a:latin typeface="Berlin Sans FB" panose="020E0602020502020306" pitchFamily="34" charset="0"/>
              </a:rPr>
              <a:t>06 </a:t>
            </a:r>
            <a:r>
              <a:rPr lang="it-IT" sz="2200" dirty="0">
                <a:solidFill>
                  <a:srgbClr val="003366"/>
                </a:solidFill>
                <a:latin typeface="Berlin Sans FB" panose="020E0602020502020306" pitchFamily="34" charset="0"/>
              </a:rPr>
              <a:t>OTTOBRE </a:t>
            </a:r>
            <a:r>
              <a:rPr lang="it-IT" sz="2200" dirty="0" smtClean="0">
                <a:solidFill>
                  <a:srgbClr val="003366"/>
                </a:solidFill>
                <a:latin typeface="Berlin Sans FB" panose="020E0602020502020306" pitchFamily="34" charset="0"/>
              </a:rPr>
              <a:t>2016 - Ore 09:30</a:t>
            </a:r>
            <a:br>
              <a:rPr lang="it-IT" sz="2200" dirty="0" smtClean="0">
                <a:solidFill>
                  <a:srgbClr val="003366"/>
                </a:solidFill>
                <a:latin typeface="Berlin Sans FB" panose="020E0602020502020306" pitchFamily="34" charset="0"/>
              </a:rPr>
            </a:br>
            <a:r>
              <a:rPr lang="it-IT" sz="2200" dirty="0">
                <a:solidFill>
                  <a:srgbClr val="003366"/>
                </a:solidFill>
                <a:latin typeface="Berlin Sans FB" panose="020E0602020502020306" pitchFamily="34" charset="0"/>
              </a:rPr>
              <a:t>CAMERA DI COMMERCIO DI CATANZARO</a:t>
            </a:r>
            <a:br>
              <a:rPr lang="it-IT" sz="2200" dirty="0">
                <a:solidFill>
                  <a:srgbClr val="003366"/>
                </a:solidFill>
                <a:latin typeface="Berlin Sans FB" panose="020E0602020502020306" pitchFamily="34" charset="0"/>
              </a:rPr>
            </a:br>
            <a:endParaRPr lang="it-IT" sz="2200" dirty="0">
              <a:solidFill>
                <a:srgbClr val="003366"/>
              </a:solidFill>
              <a:latin typeface="Berlin Sans FB" panose="020E0602020502020306" pitchFamily="34" charset="0"/>
            </a:endParaRPr>
          </a:p>
        </p:txBody>
      </p:sp>
      <p:pic>
        <p:nvPicPr>
          <p:cNvPr id="6" name="Immagine 5" descr="C:\Users\Basilio\Desktop\camera-commercio-cz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805264"/>
            <a:ext cx="2059556" cy="11521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sellaDiTesto 3"/>
          <p:cNvSpPr txBox="1"/>
          <p:nvPr/>
        </p:nvSpPr>
        <p:spPr>
          <a:xfrm>
            <a:off x="-252536" y="2258288"/>
            <a:ext cx="9649072" cy="769441"/>
          </a:xfrm>
          <a:prstGeom prst="rect">
            <a:avLst/>
          </a:prstGeom>
          <a:solidFill>
            <a:schemeClr val="tx1">
              <a:alpha val="81000"/>
            </a:schemeClr>
          </a:solidFill>
        </p:spPr>
        <p:txBody>
          <a:bodyPr wrap="square" rtlCol="0">
            <a:spAutoFit/>
          </a:bodyPr>
          <a:lstStyle/>
          <a:p>
            <a:pPr marL="361950"/>
            <a:r>
              <a:rPr lang="it-IT" sz="2600" dirty="0" smtClean="0">
                <a:solidFill>
                  <a:srgbClr val="003366"/>
                </a:solidFill>
                <a:latin typeface="Berlin Sans FB" panose="020E0602020502020306" pitchFamily="34" charset="0"/>
              </a:rPr>
              <a:t>Scienze </a:t>
            </a:r>
            <a:r>
              <a:rPr lang="it-IT" sz="2600" dirty="0">
                <a:solidFill>
                  <a:srgbClr val="003366"/>
                </a:solidFill>
                <a:latin typeface="Berlin Sans FB" panose="020E0602020502020306" pitchFamily="34" charset="0"/>
              </a:rPr>
              <a:t>della Vita: un’opportunità di sviluppo per la Calabria</a:t>
            </a:r>
            <a:br>
              <a:rPr lang="it-IT" sz="2600" dirty="0">
                <a:solidFill>
                  <a:srgbClr val="003366"/>
                </a:solidFill>
                <a:latin typeface="Berlin Sans FB" panose="020E0602020502020306" pitchFamily="34" charset="0"/>
              </a:rPr>
            </a:br>
            <a:r>
              <a:rPr lang="it-IT" dirty="0">
                <a:solidFill>
                  <a:srgbClr val="003366"/>
                </a:solidFill>
                <a:latin typeface="Berlin Sans FB" panose="020E0602020502020306" pitchFamily="34" charset="0"/>
              </a:rPr>
              <a:t>La Camera di Commercio accompagna le imprese nei laboratori di </a:t>
            </a:r>
            <a:r>
              <a:rPr lang="it-IT" dirty="0" err="1" smtClean="0">
                <a:solidFill>
                  <a:srgbClr val="003366"/>
                </a:solidFill>
                <a:latin typeface="Berlin Sans FB" panose="020E0602020502020306" pitchFamily="34" charset="0"/>
              </a:rPr>
              <a:t>Biotecnomed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367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era">
  <a:themeElements>
    <a:clrScheme name="Fiera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Fiera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era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</TotalTime>
  <Words>14</Words>
  <Application>Microsoft Office PowerPoint</Application>
  <PresentationFormat>Presentazione su schermo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Fiera</vt:lpstr>
      <vt:lpstr>OPEN DAY Laboratori Biotecnomed 06 OTTOBRE 2016 - Ore 09:30 CAMERA DI COMMERCIO DI CATANZARO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Basilio</dc:creator>
  <cp:lastModifiedBy>Basilio</cp:lastModifiedBy>
  <cp:revision>67</cp:revision>
  <dcterms:created xsi:type="dcterms:W3CDTF">2016-06-23T09:00:26Z</dcterms:created>
  <dcterms:modified xsi:type="dcterms:W3CDTF">2016-09-27T11:20:18Z</dcterms:modified>
</cp:coreProperties>
</file>